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305" r:id="rId4"/>
    <p:sldId id="259" r:id="rId5"/>
    <p:sldId id="312" r:id="rId6"/>
    <p:sldId id="264" r:id="rId7"/>
    <p:sldId id="289" r:id="rId8"/>
    <p:sldId id="278" r:id="rId9"/>
    <p:sldId id="277" r:id="rId10"/>
    <p:sldId id="367" r:id="rId11"/>
    <p:sldId id="285" r:id="rId12"/>
    <p:sldId id="260" r:id="rId13"/>
    <p:sldId id="337" r:id="rId14"/>
    <p:sldId id="338" r:id="rId15"/>
    <p:sldId id="359" r:id="rId16"/>
    <p:sldId id="317" r:id="rId17"/>
    <p:sldId id="318" r:id="rId18"/>
    <p:sldId id="319" r:id="rId19"/>
    <p:sldId id="320" r:id="rId20"/>
    <p:sldId id="321" r:id="rId21"/>
    <p:sldId id="322" r:id="rId22"/>
    <p:sldId id="261" r:id="rId23"/>
    <p:sldId id="309" r:id="rId24"/>
    <p:sldId id="314" r:id="rId25"/>
    <p:sldId id="323" r:id="rId26"/>
    <p:sldId id="324" r:id="rId27"/>
    <p:sldId id="325" r:id="rId28"/>
    <p:sldId id="360" r:id="rId29"/>
    <p:sldId id="326" r:id="rId30"/>
    <p:sldId id="327" r:id="rId31"/>
    <p:sldId id="328" r:id="rId32"/>
    <p:sldId id="329" r:id="rId33"/>
    <p:sldId id="330" r:id="rId34"/>
    <p:sldId id="262" r:id="rId35"/>
    <p:sldId id="310" r:id="rId36"/>
    <p:sldId id="311" r:id="rId37"/>
    <p:sldId id="315" r:id="rId38"/>
    <p:sldId id="331" r:id="rId39"/>
    <p:sldId id="332" r:id="rId40"/>
    <p:sldId id="333" r:id="rId41"/>
    <p:sldId id="334" r:id="rId42"/>
    <p:sldId id="335" r:id="rId43"/>
    <p:sldId id="336" r:id="rId44"/>
    <p:sldId id="263" r:id="rId45"/>
    <p:sldId id="308" r:id="rId46"/>
    <p:sldId id="316" r:id="rId47"/>
    <p:sldId id="268" r:id="rId48"/>
    <p:sldId id="293" r:id="rId49"/>
    <p:sldId id="294" r:id="rId50"/>
    <p:sldId id="282" r:id="rId51"/>
    <p:sldId id="269" r:id="rId52"/>
    <p:sldId id="295" r:id="rId53"/>
    <p:sldId id="283" r:id="rId54"/>
    <p:sldId id="361" r:id="rId55"/>
    <p:sldId id="362" r:id="rId56"/>
    <p:sldId id="364" r:id="rId57"/>
    <p:sldId id="363" r:id="rId58"/>
    <p:sldId id="270" r:id="rId59"/>
    <p:sldId id="297" r:id="rId60"/>
    <p:sldId id="298" r:id="rId61"/>
    <p:sldId id="340" r:id="rId62"/>
    <p:sldId id="275" r:id="rId63"/>
    <p:sldId id="284" r:id="rId64"/>
    <p:sldId id="341" r:id="rId65"/>
    <p:sldId id="357" r:id="rId66"/>
    <p:sldId id="274" r:id="rId67"/>
    <p:sldId id="346" r:id="rId68"/>
    <p:sldId id="358" r:id="rId69"/>
    <p:sldId id="276" r:id="rId70"/>
    <p:sldId id="347" r:id="rId71"/>
    <p:sldId id="365" r:id="rId72"/>
    <p:sldId id="348" r:id="rId73"/>
    <p:sldId id="368" r:id="rId7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15" autoAdjust="0"/>
    <p:restoredTop sz="94660"/>
  </p:normalViewPr>
  <p:slideViewPr>
    <p:cSldViewPr>
      <p:cViewPr varScale="1">
        <p:scale>
          <a:sx n="86" d="100"/>
          <a:sy n="8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BDDD7-BA8E-4E3B-A020-7F71B6A99098}" type="datetimeFigureOut">
              <a:rPr lang="ru-RU" smtClean="0"/>
              <a:pPr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AA576-D1A4-4AE6-B441-BFC3F219E1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hyperlink" Target="http://images.yandex.ru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orum.tracker-rus.ru/torrents/images/224310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" TargetMode="Externa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search?p=1&amp;text=%D0%BD%D0%B0%D1%8D%D0%BB%D0%B5%D0%BA%D1%82%D1%80%D0%B8%D0%B7%D0%BE%D0%B2%D0%B0%D0%BD%D0%BD%D1%8B%D0%B5%20%D1%82%D0%B5%D0%BB%D0%B0%20%D0%BF%D1%80%D0%B8%D1%82%D1%8F%D0%B6%D0%B5%D0%BD%D0%B8%D0%B5&amp;img_url=http://www.electrik.info/uploads/posts/2009-01/1231613094_4881.jpg&amp;pos=32&amp;uinfo=sw-1286-sh-712-fw-1061-fh-506-pd-1&amp;rpt=simage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images.yandex.ru/yandsearch?text=%D0%B8%D0%BD%D1%84%D1%80%D0%B0%D0%BA%D1%80%D0%B0%D1%81%D0%BD%D0%BE%D0%B5%20%D0%B8%D0%B7%D0%BB%D1%83%D1%87%D0%B5%D0%BD%D0%B8%D0%B5&amp;img_url=http://activerain.com/image_store/uploads/4/6/7/1/4/ar128427327141764.png&amp;pos=16&amp;uinfo=sw-1286-sh-712-fw-1061-fh-506-pd-1&amp;rpt=simage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hyperlink" Target="http://images.yandex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http://www.proza.ru/pics/2012/08/15/134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683"/>
            <a:ext cx="9144000" cy="6861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887"/>
            <a:ext cx="7772400" cy="1470025"/>
          </a:xfrm>
        </p:spPr>
        <p:txBody>
          <a:bodyPr>
            <a:no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ru-RU" sz="115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Брейн-ринг</a:t>
            </a:r>
            <a:endParaRPr lang="ru-RU" sz="115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776864" cy="2423120"/>
          </a:xfrm>
        </p:spPr>
        <p:txBody>
          <a:bodyPr>
            <a:noAutofit/>
          </a:bodyPr>
          <a:lstStyle/>
          <a:p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Естественных</a:t>
            </a:r>
            <a:r>
              <a:rPr lang="ru-R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наук</a:t>
            </a:r>
            <a:endParaRPr lang="ru-R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24328" y="644404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Школа 1100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86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2013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8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1</a:t>
            </a:r>
            <a:endParaRPr lang="ru-RU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55973"/>
            <a:ext cx="8229600" cy="4209331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Более 30 лет он провел в походах и плаваниях. Вместе со своими спутниками он первым обогнул восточную оконечность Азии и открыл пролив, отделяющий Азию от Америки. Но его отчет о плавании вокруг Чукотки пролежал в Якутском архиве более 80 лет и был обнаружен только во время Великой Северной экспедиции.</a:t>
            </a:r>
          </a:p>
        </p:txBody>
      </p:sp>
    </p:spTree>
  </p:cSld>
  <p:clrMapOvr>
    <a:masterClrMapping/>
  </p:clrMapOvr>
  <p:transition spd="slow">
    <p:cover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endParaRPr lang="ru-RU" dirty="0"/>
          </a:p>
        </p:txBody>
      </p:sp>
      <p:pic>
        <p:nvPicPr>
          <p:cNvPr id="59394" name="Picture 2" descr="http://forum.tracker-rus.ru/thumbnail.php?image=224310.jpg&amp;for=detail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512" y="1"/>
            <a:ext cx="452628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http://geograf-atlas.narod.ru/picture/Semen_Dejnev_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476672"/>
            <a:ext cx="9143291" cy="58052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640960" cy="5976664"/>
          </a:xfrm>
        </p:spPr>
        <p:txBody>
          <a:bodyPr>
            <a:noAutofit/>
          </a:bodyPr>
          <a:lstStyle/>
          <a:p>
            <a:r>
              <a:rPr lang="ru-RU" sz="1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Семен Дежнев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2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Autofit/>
          </a:bodyPr>
          <a:lstStyle/>
          <a:p>
            <a:pPr lvl="0"/>
            <a:r>
              <a:rPr lang="ru-RU" sz="3600" b="1" dirty="0" smtClean="0">
                <a:solidFill>
                  <a:srgbClr val="7030A0"/>
                </a:solidFill>
              </a:rPr>
              <a:t>Этот элемент сопровождает олово  и снижает его содержание в породе, как говорили раньше – съедает. Потому и дали ему такое название «</a:t>
            </a:r>
            <a:r>
              <a:rPr lang="ru-RU" sz="3600" b="1" dirty="0" err="1" smtClean="0">
                <a:solidFill>
                  <a:srgbClr val="7030A0"/>
                </a:solidFill>
              </a:rPr>
              <a:t>волчая</a:t>
            </a:r>
            <a:r>
              <a:rPr lang="ru-RU" sz="3600" b="1" dirty="0" smtClean="0">
                <a:solidFill>
                  <a:srgbClr val="7030A0"/>
                </a:solidFill>
              </a:rPr>
              <a:t> пасть».  Этот редкий, один из самых тугоплавких металлов иногда можно встреть и в виде самородка – тогда он стоит даже дороже золота, но в небольших количествах он есть у каждого из нас дома.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6" name="Picture 4" descr="http://influcht.ucoz.ua/5/5/kizljar_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80728"/>
            <a:ext cx="9175549" cy="501317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Вольфрам</a:t>
            </a:r>
            <a:endParaRPr lang="ru-RU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3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916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</a:rPr>
              <a:t>Почему люди в состоянии сильного опьянения, сделав шаг ,не могут остановиться и продолжают двигаться по инерции?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www.probirka.org/forum/download/file.php?id=2125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2376264"/>
          </a:xfrm>
        </p:spPr>
        <p:txBody>
          <a:bodyPr>
            <a:noAutofit/>
          </a:bodyPr>
          <a:lstStyle/>
          <a:p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Выведенные из нормального состояния в результате алкогольного наркоза центры мозжечка не обеспечивают торможение движений, возникающих в силу инерции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4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960440"/>
          </a:xfrm>
        </p:spPr>
        <p:txBody>
          <a:bodyPr>
            <a:noAutofit/>
          </a:bodyPr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 наэлектризованной расческе все притягивается. Почему же наэлектризованные волосы встают дыбом?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8" name="Picture 2" descr="http://www.en.edu.ru/shared/files/old/physicsmethod/internet/images/7469_du-030i1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611545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472608"/>
          </a:xfrm>
        </p:spPr>
        <p:txBody>
          <a:bodyPr>
            <a:normAutofit/>
          </a:bodyPr>
          <a:lstStyle/>
          <a:p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49154" name="Picture 2" descr="http://im7-tub-ru.yandex.net/i?id=445283596-19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-42296"/>
            <a:ext cx="7452320" cy="690029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Одноименные заряды отталкиваются</a:t>
            </a:r>
            <a:endParaRPr lang="ru-RU" sz="8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5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277688" y="1124744"/>
            <a:ext cx="8686800" cy="55892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На режим нижнего течения этой реки особое влияние оказывают морские приливы, которые распространяются вверх по реке на 1400км. Приливная волна высотой до 5 м с большой скоростью и сильным гулом мчится вверх по реке, заливая берега.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На какой реке наблюдается это необычное явление? Какое название имеет волна?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http://www.mytrips.lt/files/2010/09/02/news_img/img_50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72008"/>
            <a:ext cx="9184249" cy="65973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Амазонка</a:t>
            </a:r>
            <a:endParaRPr lang="en-US" sz="115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None/>
            </a:pPr>
            <a:r>
              <a:rPr lang="ru-RU" sz="115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Поророка</a:t>
            </a:r>
            <a:endParaRPr lang="ru-RU" sz="11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6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504056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Раствор этого темно-фиолетового вещества наши бабушки использовали для мытья окон (для блеска), наши родители использовали слабый раствор для обеззараживания воды в походах и при купании детей. Химики используют термическое разложение этого вещества для получения кислорода. 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7" name="Picture 3" descr="http://www.ledybiznes.ru/wp-content/uploads/2012/09/52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9144000" cy="636888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1845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8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пермангонат</a:t>
            </a:r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калия (марганцовка или </a:t>
            </a:r>
            <a:r>
              <a:rPr lang="en-US" sz="8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KMnO</a:t>
            </a:r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4)</a:t>
            </a:r>
            <a:endParaRPr lang="ru-RU" sz="8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7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r>
              <a:rPr lang="ru-RU" sz="4400" b="1" dirty="0" err="1" smtClean="0">
                <a:solidFill>
                  <a:srgbClr val="7030A0"/>
                </a:solidFill>
              </a:rPr>
              <a:t>Усли</a:t>
            </a:r>
            <a:r>
              <a:rPr lang="ru-RU" sz="4400" b="1" dirty="0" smtClean="0">
                <a:solidFill>
                  <a:srgbClr val="7030A0"/>
                </a:solidFill>
              </a:rPr>
              <a:t> прикрепить полоску пластыря кольцом вокруг пальца и не снимать его в течение двух дней, то участок кожи, находившейся под пластырем, окажется светлее. Объясните почему?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38914" name="Picture 2" descr="http://s3.hubimg.com/u/497926_f52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7925"/>
            <a:ext cx="9144000" cy="69459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2664296"/>
          </a:xfrm>
        </p:spPr>
        <p:txBody>
          <a:bodyPr>
            <a:no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коже синтезируется пигмент меланин, придающий окраску коже, При отсутствии света меланин исчезает, из-за чего кожа светлеет. И наоборот, под воздействием света меланина вырабатывается много и кожа темнеет.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8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104456"/>
          </a:xfrm>
        </p:spPr>
        <p:txBody>
          <a:bodyPr>
            <a:noAutofit/>
          </a:bodyPr>
          <a:lstStyle/>
          <a:p>
            <a:pPr lvl="0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Что сильнее выталкивает воздух: свинцовый шар или мыльный пузырь равного объема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://img209.imageshack.us/img209/8198/hotairballo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631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472608"/>
          </a:xfrm>
        </p:spPr>
        <p:txBody>
          <a:bodyPr>
            <a:normAutofit/>
          </a:bodyPr>
          <a:lstStyle/>
          <a:p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36866" name="Picture 2" descr="http://physicist.pp.ua/uploads/posts/2011-04/thumbs/1303061823_03-08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1484784"/>
          </a:xfrm>
        </p:spPr>
        <p:txBody>
          <a:bodyPr>
            <a:no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одинаково</a:t>
            </a:r>
            <a:endParaRPr lang="ru-RU" sz="11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9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6916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Это самая большая постройка, созданная на Земле живыми существами, представляет собой огромную полосу, протянувшуюся на 2000 км у восточного побережья одного из материков. Полоса, достигающая в ширину 150 км и круто обрывающаяся в море, сложена из останков своих строителей.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	О каком сооружении идет речь? Кто его создатели?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http://www.fizikist.com/images/galeri_resim/5611a6fa3fb237175009c5d6fc301c83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5396"/>
            <a:ext cx="9324528" cy="699339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 descr="http://review-planet.ru/wp-content/uploads/2011/06/111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2738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creativno.net/wp-content/uploads/2011/2003/seaimg_1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3909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0"/>
            <a:ext cx="8229600" cy="6264696"/>
          </a:xfrm>
        </p:spPr>
        <p:txBody>
          <a:bodyPr>
            <a:noAutofit/>
          </a:bodyPr>
          <a:lstStyle/>
          <a:p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Большой</a:t>
            </a:r>
            <a:r>
              <a:rPr lang="ru-RU" sz="8800" b="1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Барьерный</a:t>
            </a:r>
            <a:r>
              <a:rPr lang="ru-RU" sz="8800" b="1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риф.</a:t>
            </a:r>
            <a:r>
              <a:rPr lang="ru-RU" sz="8800" b="1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Коралловые</a:t>
            </a:r>
            <a:r>
              <a:rPr lang="ru-RU" sz="8800" b="1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полипы.</a:t>
            </a:r>
            <a:endParaRPr lang="ru-RU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10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37052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6000" b="1" dirty="0" smtClean="0">
                <a:solidFill>
                  <a:srgbClr val="7030A0"/>
                </a:solidFill>
              </a:rPr>
              <a:t>Эту плотную жидкость алхимики называли «купоросное масло», а как называем мы?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i032.radikal.ru/1201/1f/416dbf29fc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www.mediaport.ua/news/media/930000/93742_38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065"/>
            <a:ext cx="9144000" cy="688206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1944216"/>
          </a:xfrm>
        </p:spPr>
        <p:txBody>
          <a:bodyPr>
            <a:normAutofit fontScale="77500" lnSpcReduction="20000"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серная</a:t>
            </a:r>
            <a:r>
              <a:rPr lang="ru-RU" sz="8800" b="1" dirty="0" smtClean="0">
                <a:solidFill>
                  <a:srgbClr val="C00000"/>
                </a:solidFill>
              </a:rPr>
              <a:t> </a:t>
            </a:r>
            <a:r>
              <a:rPr lang="ru-RU" sz="10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кислота</a:t>
            </a:r>
            <a:endParaRPr lang="ru-RU" sz="10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11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23528" y="1844824"/>
            <a:ext cx="8229600" cy="4248472"/>
          </a:xfrm>
        </p:spPr>
        <p:txBody>
          <a:bodyPr>
            <a:noAutofit/>
          </a:bodyPr>
          <a:lstStyle/>
          <a:p>
            <a:pPr lvl="0"/>
            <a:r>
              <a:rPr lang="ru-RU" sz="8800" b="1" dirty="0" smtClean="0">
                <a:solidFill>
                  <a:srgbClr val="7030A0"/>
                </a:solidFill>
              </a:rPr>
              <a:t>В какую сеть нельзя поймать рыбу?</a:t>
            </a:r>
            <a:endParaRPr lang="ru-RU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 descr="http://mobword.ru/wp-content/uploads/2011/08/micro-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r>
              <a:rPr lang="ru-RU" sz="9600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капиллярную</a:t>
            </a:r>
            <a:endParaRPr lang="ru-RU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12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Что за излучение наиболее опасно для человека, так как резонирует с </a:t>
            </a:r>
            <a:r>
              <a:rPr lang="ru-RU" sz="4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альфа-ритмами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головного мозга – 7,5 Гц?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fizportal.ru/k/26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2666"/>
            <a:ext cx="9144000" cy="6980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1656183"/>
          </a:xfrm>
        </p:spPr>
        <p:txBody>
          <a:bodyPr>
            <a:normAutofit fontScale="92500" lnSpcReduction="10000"/>
          </a:bodyPr>
          <a:lstStyle/>
          <a:p>
            <a:r>
              <a:rPr lang="ru-RU" sz="11500" b="1" dirty="0" smtClean="0">
                <a:solidFill>
                  <a:srgbClr val="0070C0"/>
                </a:solidFill>
              </a:rPr>
              <a:t>инфразвук</a:t>
            </a:r>
            <a:endParaRPr lang="ru-RU" sz="115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13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5112568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7030A0"/>
                </a:solidFill>
              </a:rPr>
              <a:t>У каких материков самая восточная точка расположена в западном полушарии?</a:t>
            </a:r>
            <a:endParaRPr lang="ru-RU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2" name="Picture 4" descr="http://www.allmaps.ru/published/publicdata/GNETWALLMAPS/attachments/SC/products_pictures/world_43_GC_web_en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3193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4624"/>
            <a:ext cx="8229600" cy="6813376"/>
          </a:xfrm>
        </p:spPr>
        <p:txBody>
          <a:bodyPr>
            <a:noAutofit/>
          </a:bodyPr>
          <a:lstStyle/>
          <a:p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Евразия, Северная Америка и Южная Америка</a:t>
            </a:r>
            <a:endParaRPr lang="ru-RU" sz="8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14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328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Лежу на берегу, вокруг одни оксиды,</a:t>
            </a:r>
            <a:endParaRPr lang="en-US" sz="28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Куда не погляжу – прекраснейшие виды;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Песочек – пляж, вода морская,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А с моря бриз. Волна крутая.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И воздух … дышится легко,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Вода – парное молоко.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Забудешь беды и обиды …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А все же … где же здесь оксиды?!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Хотя бы три мне назовите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И дальше отдыхать идите!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://www.art-mastery.ru/wp-content/gallery/voda_1/FW-06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3909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http://www.timpul.md/uploads/modules/news/2011/05/23760/658x0_co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48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4624"/>
            <a:ext cx="8229600" cy="5433467"/>
          </a:xfrm>
        </p:spPr>
        <p:txBody>
          <a:bodyPr>
            <a:noAutofit/>
          </a:bodyPr>
          <a:lstStyle/>
          <a:p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вода (оксид водорода), </a:t>
            </a:r>
          </a:p>
          <a:p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песок (оксид кремния) </a:t>
            </a:r>
          </a:p>
          <a:p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углекислый газ (оксид углерода)</a:t>
            </a:r>
            <a:endParaRPr lang="ru-RU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15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8435280" cy="558924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Многие народы на территории России почитали это дерево, как священное. По якутским поверьям, на ветвях этого дерева живет Хозяйка Земли. А вот что поется в русской песне об этом дереве: Первое дело мир освещать, второе дело скрип утешать, третье дело больных исцелять, четвертое дело чистоту соблюдать. Что это за дерево? Объясните, о чем говорится в песне?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://os1.i.ua/3/1/8190628_d4b0e35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683"/>
            <a:ext cx="9144000" cy="686168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Береза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16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7030A0"/>
                </a:solidFill>
              </a:rPr>
              <a:t>Каким собственным излучением обладает айсберг?</a:t>
            </a:r>
            <a:endParaRPr lang="ru-RU" sz="6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7283" name="Picture 3" descr="http://fsync.in/wp-content/uploads/tip_of_the_iceber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9330" name="Picture 2" descr="http://im8-tub-ru.yandex.net/i?id=602156594-62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9222486" cy="652534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44824"/>
            <a:ext cx="8435280" cy="3849291"/>
          </a:xfrm>
        </p:spPr>
        <p:txBody>
          <a:bodyPr>
            <a:normAutofit fontScale="85000" lnSpcReduction="10000"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Тепловым или инфракрасным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16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Здесь воздух выхолаживается до – 70</a:t>
            </a:r>
            <a:r>
              <a:rPr lang="en-US" sz="3600" b="1" baseline="30000" dirty="0" smtClean="0">
                <a:solidFill>
                  <a:srgbClr val="7030A0"/>
                </a:solidFill>
              </a:rPr>
              <a:t>o</a:t>
            </a:r>
            <a:r>
              <a:rPr lang="ru-RU" sz="3600" b="1" dirty="0" smtClean="0">
                <a:solidFill>
                  <a:srgbClr val="7030A0"/>
                </a:solidFill>
              </a:rPr>
              <a:t>С и ниже, пар человеческого дыхания опадает ледяной шуршащей пылью. Шорох выдоха кажется «шепотом звезд». В тайге с гулом лопаются деревья.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О каком месте нашей Родины  идет речь?</a:t>
            </a:r>
            <a:endParaRPr lang="ru-RU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http://f9.ifotki.info/org/5aa13a5c1923543d637e9e0cce6e71762efb5610974704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://img-fotki.yandex.ru/get/4011/yuriyviktor.a/0_1a0af_f17b5aa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5805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5832648"/>
          </a:xfrm>
        </p:spPr>
        <p:txBody>
          <a:bodyPr>
            <a:noAutofit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Оймякон</a:t>
            </a:r>
            <a:r>
              <a:rPr lang="ru-RU" sz="11500" b="1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или</a:t>
            </a:r>
            <a:r>
              <a:rPr lang="ru-RU" sz="11500" b="1" dirty="0" smtClean="0">
                <a:solidFill>
                  <a:srgbClr val="C00000"/>
                </a:solidFill>
              </a:rPr>
              <a:t> 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Верхоянск</a:t>
            </a:r>
            <a:endParaRPr lang="ru-RU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en-US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17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5172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Химический элемент Х – неметалл, открытый в 1811 г. Промышленником Б. </a:t>
            </a:r>
            <a:r>
              <a:rPr lang="ru-RU" sz="3600" b="1" dirty="0" err="1" smtClean="0">
                <a:solidFill>
                  <a:srgbClr val="7030A0"/>
                </a:solidFill>
              </a:rPr>
              <a:t>Куртуа</a:t>
            </a:r>
            <a:r>
              <a:rPr lang="ru-RU" sz="3600" b="1" dirty="0" smtClean="0">
                <a:solidFill>
                  <a:srgbClr val="7030A0"/>
                </a:solidFill>
              </a:rPr>
              <a:t>. Существует версия, что </a:t>
            </a:r>
            <a:r>
              <a:rPr lang="ru-RU" sz="3600" b="1" dirty="0" err="1" smtClean="0">
                <a:solidFill>
                  <a:srgbClr val="7030A0"/>
                </a:solidFill>
              </a:rPr>
              <a:t>Куртуа</a:t>
            </a:r>
            <a:r>
              <a:rPr lang="ru-RU" sz="3600" b="1" dirty="0" smtClean="0">
                <a:solidFill>
                  <a:srgbClr val="7030A0"/>
                </a:solidFill>
              </a:rPr>
              <a:t> должен за это открытие быть благодарен кошке, которая, убегая, опрокинула сосуд с серной кислотой на золу морских водорослей. Из образовавшейся смеси неожиданно пошли густые фиолетовые пары. Назовите Х.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endParaRPr lang="ru-RU" sz="9600" b="1" dirty="0">
              <a:solidFill>
                <a:srgbClr val="0070C0"/>
              </a:solidFill>
            </a:endParaRPr>
          </a:p>
        </p:txBody>
      </p:sp>
      <p:pic>
        <p:nvPicPr>
          <p:cNvPr id="6146" name="Picture 2" descr="http://azblok.net/uploads/posts/2010-07/1278430415_new_01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1"/>
            <a:ext cx="922224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5779" name="Picture 3" descr="http://bms.24open.ru/images/c4be37471e1c449aaca041b017332e1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3909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3849291"/>
          </a:xfrm>
        </p:spPr>
        <p:txBody>
          <a:bodyPr>
            <a:normAutofit/>
          </a:bodyPr>
          <a:lstStyle/>
          <a:p>
            <a:pPr lvl="8"/>
            <a:r>
              <a:rPr lang="ru-RU" sz="1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Йод</a:t>
            </a:r>
            <a:endParaRPr lang="ru-RU" sz="9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ru-RU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</a:t>
            </a:r>
            <a:r>
              <a:rPr lang="en-US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8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79512" y="1556792"/>
            <a:ext cx="8686800" cy="4525963"/>
          </a:xfrm>
        </p:spPr>
        <p:txBody>
          <a:bodyPr>
            <a:noAutofit/>
          </a:bodyPr>
          <a:lstStyle/>
          <a:p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Какое растение открыло законы наследственности?</a:t>
            </a: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7043" name="Picture 3" descr="http://900igr.net/datai/tekhnologija/Obrabotka-ovoschej/0015-035-Obrabotka-plodovykh-ovoschej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3909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3849291"/>
          </a:xfrm>
        </p:spPr>
        <p:txBody>
          <a:bodyPr>
            <a:normAutofit/>
          </a:bodyPr>
          <a:lstStyle/>
          <a:p>
            <a:r>
              <a:rPr lang="ru-RU" sz="1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горох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9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Вопрос </a:t>
            </a:r>
            <a:r>
              <a:rPr lang="en-US" sz="7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19</a:t>
            </a:r>
            <a:endParaRPr lang="ru-RU" sz="79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79512" y="1628800"/>
            <a:ext cx="8640960" cy="4525963"/>
          </a:xfrm>
        </p:spPr>
        <p:txBody>
          <a:bodyPr>
            <a:noAutofit/>
          </a:bodyPr>
          <a:lstStyle/>
          <a:p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Куда всегда направлена скорость, куда всегда направлено ускорение</a:t>
            </a:r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(в </a:t>
            </a:r>
            <a:r>
              <a:rPr lang="ru-RU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конечно)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6018" name="Picture 2" descr="http://physik.ucoz.ru/_ph/3/611412010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683"/>
            <a:ext cx="9144000" cy="686168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0355" name="Picture 3" descr="http://www.eduspb.com/public/img/formula/meh_image039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985" y="4091782"/>
            <a:ext cx="2875920" cy="214552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</p:pic>
      <p:pic>
        <p:nvPicPr>
          <p:cNvPr id="100357" name="Picture 5" descr="http://physics.kgsu.ru/school/sprav_mat/pic/0043r1.jpg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43116" cy="4005064"/>
          </a:xfrm>
          <a:prstGeom prst="rect">
            <a:avLst/>
          </a:prstGeom>
          <a:noFill/>
        </p:spPr>
      </p:pic>
      <p:pic>
        <p:nvPicPr>
          <p:cNvPr id="100361" name="Picture 9" descr="http://fizika.in/img/vtoroy-zakon-nyutona.jpg">
            <a:hlinkClick r:id="rId2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573016"/>
            <a:ext cx="4644008" cy="3284984"/>
          </a:xfrm>
          <a:prstGeom prst="rect">
            <a:avLst/>
          </a:prstGeom>
          <a:noFill/>
        </p:spPr>
      </p:pic>
      <p:pic>
        <p:nvPicPr>
          <p:cNvPr id="100363" name="Picture 11" descr="http://www.tatiana.lact.ru/uploads/f1/s/17/85/image/539/38/medium_Oblozhka_2_zakon_Nyutona.jpg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1"/>
            <a:ext cx="4716016" cy="3556090"/>
          </a:xfrm>
          <a:prstGeom prst="rect">
            <a:avLst/>
          </a:prstGeom>
          <a:noFill/>
        </p:spPr>
      </p:pic>
      <p:pic>
        <p:nvPicPr>
          <p:cNvPr id="10" name="Picture 3" descr="http://www.eduspb.com/public/img/formula/meh_image039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308304" y="2708920"/>
            <a:ext cx="1656184" cy="730562"/>
          </a:xfrm>
          <a:prstGeom prst="round2Same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</p:spTree>
  </p:cSld>
  <p:clrMapOvr>
    <a:masterClrMapping/>
  </p:clrMapOvr>
  <p:transition>
    <p:dissolv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51917"/>
            <a:ext cx="8229600" cy="3849291"/>
          </a:xfrm>
        </p:spPr>
        <p:txBody>
          <a:bodyPr>
            <a:normAutofit fontScale="47500" lnSpcReduction="20000"/>
          </a:bodyPr>
          <a:lstStyle/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Скорость – по касательной к траектории</a:t>
            </a:r>
          </a:p>
          <a:p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Ускорение – по равнодействующей (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∑</a:t>
            </a:r>
            <a:r>
              <a:rPr lang="en-US" sz="13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</a:t>
            </a:r>
            <a:endParaRPr lang="ru-RU" sz="6000" b="1" dirty="0">
              <a:solidFill>
                <a:srgbClr val="0070C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7020272" y="3212976"/>
            <a:ext cx="576064" cy="0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http://www.proza.ru/pics/2012/08/15/134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683"/>
            <a:ext cx="9144000" cy="6861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887"/>
            <a:ext cx="7772400" cy="1470025"/>
          </a:xfrm>
        </p:spPr>
        <p:txBody>
          <a:bodyPr>
            <a:no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ru-RU" sz="115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Брейн-ринг</a:t>
            </a:r>
            <a:endParaRPr lang="ru-RU" sz="115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776864" cy="2423120"/>
          </a:xfrm>
        </p:spPr>
        <p:txBody>
          <a:bodyPr>
            <a:noAutofit/>
          </a:bodyPr>
          <a:lstStyle/>
          <a:p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Естественных</a:t>
            </a:r>
            <a:r>
              <a:rPr lang="ru-R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наук</a:t>
            </a:r>
            <a:endParaRPr lang="ru-R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24328" y="644404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Школа 1100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1384</TotalTime>
  <Words>815</Words>
  <Application>Microsoft Office PowerPoint</Application>
  <PresentationFormat>Экран (4:3)</PresentationFormat>
  <Paragraphs>83</Paragraphs>
  <Slides>73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73</vt:i4>
      </vt:variant>
    </vt:vector>
  </HeadingPairs>
  <TitlesOfParts>
    <vt:vector size="74" baseType="lpstr">
      <vt:lpstr>Тема Office</vt:lpstr>
      <vt:lpstr>Брейн-ринг</vt:lpstr>
      <vt:lpstr>Вопрос 1</vt:lpstr>
      <vt:lpstr>Слайд 3</vt:lpstr>
      <vt:lpstr>Слайд 4</vt:lpstr>
      <vt:lpstr>Слайд 5</vt:lpstr>
      <vt:lpstr>Вопрос 2</vt:lpstr>
      <vt:lpstr>Слайд 7</vt:lpstr>
      <vt:lpstr>Слайд 8</vt:lpstr>
      <vt:lpstr>Вопрос 3</vt:lpstr>
      <vt:lpstr>Слайд 10</vt:lpstr>
      <vt:lpstr>Слайд 11</vt:lpstr>
      <vt:lpstr>Вопрос 4</vt:lpstr>
      <vt:lpstr>Слайд 13</vt:lpstr>
      <vt:lpstr>Слайд 14</vt:lpstr>
      <vt:lpstr>Слайд 15</vt:lpstr>
      <vt:lpstr>Вопрос 5</vt:lpstr>
      <vt:lpstr>Слайд 17</vt:lpstr>
      <vt:lpstr>Слайд 18</vt:lpstr>
      <vt:lpstr>Вопрос 6</vt:lpstr>
      <vt:lpstr>Слайд 20</vt:lpstr>
      <vt:lpstr>Слайд 21</vt:lpstr>
      <vt:lpstr>Вопрос 7</vt:lpstr>
      <vt:lpstr>Слайд 23</vt:lpstr>
      <vt:lpstr>Слайд 24</vt:lpstr>
      <vt:lpstr>Вопрос 8</vt:lpstr>
      <vt:lpstr>Слайд 26</vt:lpstr>
      <vt:lpstr>Слайд 27</vt:lpstr>
      <vt:lpstr>Слайд 28</vt:lpstr>
      <vt:lpstr>Вопрос 9</vt:lpstr>
      <vt:lpstr>Слайд 30</vt:lpstr>
      <vt:lpstr>Слайд 31</vt:lpstr>
      <vt:lpstr>Слайд 32</vt:lpstr>
      <vt:lpstr>Слайд 33</vt:lpstr>
      <vt:lpstr>Вопрос 10</vt:lpstr>
      <vt:lpstr>Слайд 35</vt:lpstr>
      <vt:lpstr>Слайд 36</vt:lpstr>
      <vt:lpstr>Слайд 37</vt:lpstr>
      <vt:lpstr>Вопрос 11</vt:lpstr>
      <vt:lpstr>Слайд 39</vt:lpstr>
      <vt:lpstr>Слайд 40</vt:lpstr>
      <vt:lpstr>Вопрос 12</vt:lpstr>
      <vt:lpstr>Слайд 42</vt:lpstr>
      <vt:lpstr>Слайд 43</vt:lpstr>
      <vt:lpstr>Вопрос 13</vt:lpstr>
      <vt:lpstr>Слайд 45</vt:lpstr>
      <vt:lpstr>Слайд 46</vt:lpstr>
      <vt:lpstr>Вопрос 14</vt:lpstr>
      <vt:lpstr>Слайд 48</vt:lpstr>
      <vt:lpstr>Слайд 49</vt:lpstr>
      <vt:lpstr>Слайд 50</vt:lpstr>
      <vt:lpstr>Вопрос 15</vt:lpstr>
      <vt:lpstr>Слайд 52</vt:lpstr>
      <vt:lpstr>Слайд 53</vt:lpstr>
      <vt:lpstr>Вопрос 16</vt:lpstr>
      <vt:lpstr>Слайд 55</vt:lpstr>
      <vt:lpstr>Слайд 56</vt:lpstr>
      <vt:lpstr>Слайд 57</vt:lpstr>
      <vt:lpstr>Вопрос 16</vt:lpstr>
      <vt:lpstr>Слайд 59</vt:lpstr>
      <vt:lpstr>Слайд 60</vt:lpstr>
      <vt:lpstr>Слайд 61</vt:lpstr>
      <vt:lpstr>Вопрос 17</vt:lpstr>
      <vt:lpstr>Слайд 63</vt:lpstr>
      <vt:lpstr>Слайд 64</vt:lpstr>
      <vt:lpstr>Слайд 65</vt:lpstr>
      <vt:lpstr>Вопрос 18</vt:lpstr>
      <vt:lpstr>Слайд 67</vt:lpstr>
      <vt:lpstr>Слайд 68</vt:lpstr>
      <vt:lpstr>Вопрос 19</vt:lpstr>
      <vt:lpstr>Слайд 70</vt:lpstr>
      <vt:lpstr>Слайд 71</vt:lpstr>
      <vt:lpstr>Слайд 72</vt:lpstr>
      <vt:lpstr>Брейн-ринг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Брейн-ринг</dc:title>
  <dc:creator>Антонио</dc:creator>
  <cp:lastModifiedBy>Антонио</cp:lastModifiedBy>
  <cp:revision>182</cp:revision>
  <dcterms:created xsi:type="dcterms:W3CDTF">2012-03-28T16:03:08Z</dcterms:created>
  <dcterms:modified xsi:type="dcterms:W3CDTF">2013-04-05T11:18:50Z</dcterms:modified>
</cp:coreProperties>
</file>