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305" r:id="rId4"/>
    <p:sldId id="259" r:id="rId5"/>
    <p:sldId id="312" r:id="rId6"/>
    <p:sldId id="264" r:id="rId7"/>
    <p:sldId id="289" r:id="rId8"/>
    <p:sldId id="278" r:id="rId9"/>
    <p:sldId id="277" r:id="rId10"/>
    <p:sldId id="304" r:id="rId11"/>
    <p:sldId id="285" r:id="rId12"/>
    <p:sldId id="260" r:id="rId13"/>
    <p:sldId id="306" r:id="rId14"/>
    <p:sldId id="307" r:id="rId15"/>
    <p:sldId id="313" r:id="rId16"/>
    <p:sldId id="317" r:id="rId17"/>
    <p:sldId id="318" r:id="rId18"/>
    <p:sldId id="319" r:id="rId19"/>
    <p:sldId id="320" r:id="rId20"/>
    <p:sldId id="321" r:id="rId21"/>
    <p:sldId id="322" r:id="rId22"/>
    <p:sldId id="261" r:id="rId23"/>
    <p:sldId id="309" r:id="rId24"/>
    <p:sldId id="314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262" r:id="rId34"/>
    <p:sldId id="310" r:id="rId35"/>
    <p:sldId id="311" r:id="rId36"/>
    <p:sldId id="315" r:id="rId37"/>
    <p:sldId id="331" r:id="rId38"/>
    <p:sldId id="332" r:id="rId39"/>
    <p:sldId id="333" r:id="rId40"/>
    <p:sldId id="334" r:id="rId41"/>
    <p:sldId id="335" r:id="rId42"/>
    <p:sldId id="336" r:id="rId43"/>
    <p:sldId id="263" r:id="rId44"/>
    <p:sldId id="308" r:id="rId45"/>
    <p:sldId id="316" r:id="rId46"/>
    <p:sldId id="268" r:id="rId47"/>
    <p:sldId id="293" r:id="rId48"/>
    <p:sldId id="294" r:id="rId49"/>
    <p:sldId id="282" r:id="rId50"/>
    <p:sldId id="269" r:id="rId51"/>
    <p:sldId id="295" r:id="rId52"/>
    <p:sldId id="296" r:id="rId53"/>
    <p:sldId id="283" r:id="rId54"/>
    <p:sldId id="270" r:id="rId55"/>
    <p:sldId id="297" r:id="rId56"/>
    <p:sldId id="298" r:id="rId57"/>
    <p:sldId id="284" r:id="rId58"/>
    <p:sldId id="274" r:id="rId59"/>
    <p:sldId id="275" r:id="rId60"/>
    <p:sldId id="276" r:id="rId6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15" autoAdjust="0"/>
    <p:restoredTop sz="94660"/>
  </p:normalViewPr>
  <p:slideViewPr>
    <p:cSldViewPr>
      <p:cViewPr varScale="1">
        <p:scale>
          <a:sx n="86" d="100"/>
          <a:sy n="86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BDDD7-BA8E-4E3B-A020-7F71B6A99098}" type="datetimeFigureOut">
              <a:rPr lang="ru-RU" smtClean="0"/>
              <a:pPr/>
              <a:t>10.04.2012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laddmcnamara.com/assets/images/Scurvy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houston.culturemap.com/site_media/uploads/photos/2011-01-06/Real_Pirates_scurvy.800w_600h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smotret-mir.ru/wp-content/uploads/2011/09/%D0%9F%D0%BB%D0%BE%D1%82%D0%BD%D0%BE%D1%81%D1%82%D1%8C-%D0%B2%D0%BE%D0%B7%D0%B4%D1%83%D1%85%D0%B0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www.zemle.ru/5-17-Vozdyx1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scdn.bbc.co.uk/worldservice/assets/images/2012/03/26/120326130138_cameron4_976x549_afp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resimmekani.com/data/media/8/kara_kedi_gozu__11_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polska-sztanga.h2.pl/modules/coppermine/albums/userpics/10010/pekin_105aramnau200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img-fotki.yandex.ru/get/5606/81634935.43/0_60a6e_940706d2_XL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www.tutorourfuture.com/wp-content/uploads/2010/08/Eureka.gif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vsluh.ru/system/post_images/original/231/231864/%D1%8D%D0%BB%D0%B5%D0%BA%D1%82%D1%80%D0%BE%D1%8D%D0%BD%D0%B5%D1%80%D0%B3%D0%B5%D1%82%D0%B8%D0%BA%D0%B0%20www.rosbalt.ru.jpg?1311153658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rusib.ru/netcat_files/1019/611/sv_ek_zony2_0.jp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egtravel.org.ua/uploads/posts/2009-12/1261148087_001.jpg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aquaportail.com/pictures0907/anemone-clown_1248426219_bacterie.jpg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hyperlink" Target="http://novmysl.finam.ru/Mechanics/galileo_PisaExp.gif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xreferat.ru/image/96/1307286442_670.gif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odkluch.biz/images/stories/cities_paris_005084_.jpg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img-fotki.yandex.ru/get/18/irina-dinges.1/0_e092_7ec0da4c_XL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photo.andynet.org/data/556/IMG_3537-1.jpg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www.windows2universe.org/earth/images/SargassoSea.gif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otterproject.org/atf/cf/%7b1032ABCB-19F9-4CB6-8364-2F74F73B3013%7d/giantkelp1_300.jpg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forexaw.com/TERMs/Nature/img240991_3-2_Beringov_proliv.jpeg" TargetMode="Externa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hyperlink" Target="http://www.docrafts.co.uk.moikompas.ru/img/compas/2008-02-24/beringisland/97093634.jpg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360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7828" y="0"/>
            <a:ext cx="9251828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887"/>
            <a:ext cx="7772400" cy="1470025"/>
          </a:xfrm>
        </p:spPr>
        <p:txBody>
          <a:bodyPr>
            <a:noAutofit/>
            <a:scene3d>
              <a:camera prst="perspectiveContrastingLeftFacing"/>
              <a:lightRig rig="threePt" dir="t"/>
            </a:scene3d>
          </a:bodyPr>
          <a:lstStyle/>
          <a:p>
            <a:r>
              <a:rPr lang="ru-RU" sz="11500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Брейн-ринг</a:t>
            </a:r>
            <a:endParaRPr lang="ru-RU" sz="115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776864" cy="2423120"/>
          </a:xfrm>
        </p:spPr>
        <p:txBody>
          <a:bodyPr>
            <a:noAutofit/>
          </a:bodyPr>
          <a:lstStyle/>
          <a:p>
            <a:r>
              <a:rPr lang="ru-RU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Естественных</a:t>
            </a:r>
            <a:r>
              <a:rPr lang="ru-RU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наук</a:t>
            </a:r>
            <a:endParaRPr lang="ru-RU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sz="8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1</a:t>
            </a:r>
            <a:endParaRPr lang="ru-RU" sz="8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55973"/>
            <a:ext cx="8229600" cy="4209331"/>
          </a:xfrm>
        </p:spPr>
        <p:txBody>
          <a:bodyPr>
            <a:noAutofit/>
          </a:bodyPr>
          <a:lstStyle/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Во время экспедиции </a:t>
            </a:r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Васко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да Гамы в поисках морского пути в Индию в 1495 году из 160 участников от цинги погибло 100 человек. Укажите причину данной болезни и её симптомы.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cover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62466" name="Picture 2" descr="Картинка 8 из 111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9238" y="0"/>
            <a:ext cx="675513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Картинка 1 из 111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7766" cy="6885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04664"/>
            <a:ext cx="8640960" cy="5976664"/>
          </a:xfrm>
        </p:spPr>
        <p:txBody>
          <a:bodyPr>
            <a:noAutofit/>
          </a:bodyPr>
          <a:lstStyle/>
          <a:p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Нехватка Витамина С</a:t>
            </a:r>
          </a:p>
          <a:p>
            <a:r>
              <a:rPr lang="ru-RU" sz="3600" b="1" dirty="0" smtClean="0">
                <a:solidFill>
                  <a:srgbClr val="C00000"/>
                </a:solidFill>
              </a:rPr>
              <a:t>Симптомы цинги — вялость, быстрая утомляемость, ослабление мышечного тонуса, </a:t>
            </a:r>
            <a:r>
              <a:rPr lang="ru-RU" sz="3600" b="1" dirty="0" err="1" smtClean="0">
                <a:solidFill>
                  <a:srgbClr val="C00000"/>
                </a:solidFill>
              </a:rPr>
              <a:t>ревматоидные</a:t>
            </a:r>
            <a:r>
              <a:rPr lang="ru-RU" sz="3600" b="1" dirty="0" smtClean="0">
                <a:solidFill>
                  <a:srgbClr val="C00000"/>
                </a:solidFill>
              </a:rPr>
              <a:t> боли в крестце и конечностях (особенно нижних), </a:t>
            </a:r>
            <a:r>
              <a:rPr lang="ru-RU" sz="3600" b="1" u="sng" dirty="0" smtClean="0">
                <a:solidFill>
                  <a:srgbClr val="7030A0"/>
                </a:solidFill>
              </a:rPr>
              <a:t>расшатывание и выпадение зубов</a:t>
            </a:r>
            <a:r>
              <a:rPr lang="ru-RU" sz="3600" b="1" dirty="0" smtClean="0">
                <a:solidFill>
                  <a:srgbClr val="C00000"/>
                </a:solidFill>
              </a:rPr>
              <a:t>; хрупкость кровеносных сосудов приводит к </a:t>
            </a:r>
            <a:r>
              <a:rPr lang="ru-RU" sz="3600" b="1" u="sng" dirty="0" smtClean="0">
                <a:solidFill>
                  <a:srgbClr val="7030A0"/>
                </a:solidFill>
              </a:rPr>
              <a:t>кровоточивости дёсен</a:t>
            </a:r>
            <a:r>
              <a:rPr lang="ru-RU" sz="3600" b="1" dirty="0" smtClean="0">
                <a:solidFill>
                  <a:srgbClr val="C00000"/>
                </a:solidFill>
              </a:rPr>
              <a:t>, кровоизлияниям в виде тёмно-красных пятен на коже.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2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Почему воздушный шар, который у поверхности земли «рвет канаты» взлетает  метров на 300-500 и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все? 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Дальше лишь ветром гонимый…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46082" name="Picture 2" descr="Картинка 8 из 392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4427984" cy="3675228"/>
          </a:xfrm>
          <a:prstGeom prst="rect">
            <a:avLst/>
          </a:prstGeom>
          <a:noFill/>
        </p:spPr>
      </p:pic>
      <p:pic>
        <p:nvPicPr>
          <p:cNvPr id="46084" name="Picture 4" descr="Картинка 11 из 3926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Потому что плотность атмосферы с высотой падает. </a:t>
            </a:r>
          </a:p>
          <a:p>
            <a:pPr>
              <a:buNone/>
            </a:pPr>
            <a:r>
              <a:rPr lang="ru-RU" sz="4000" b="1" dirty="0">
                <a:solidFill>
                  <a:srgbClr val="C00000"/>
                </a:solidFill>
              </a:rPr>
              <a:t>	</a:t>
            </a:r>
            <a:r>
              <a:rPr lang="ru-RU" sz="4000" b="1" dirty="0" smtClean="0">
                <a:solidFill>
                  <a:srgbClr val="0070C0"/>
                </a:solidFill>
              </a:rPr>
              <a:t>А именно от него зависит сила Архимеда, которая уменьшаясь с высотой сравнивается с силой тяжести. И когда в сумме они дают ноль, шар перестает взлетать.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3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Назовите имя и профессию человека, который 26 марта 2012 года опустился на дно Марианской впадины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endParaRPr lang="ru-RU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42" name="Picture 2" descr="Картинка 2 из 49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60849"/>
            <a:ext cx="8229600" cy="2376264"/>
          </a:xfrm>
        </p:spPr>
        <p:txBody>
          <a:bodyPr>
            <a:normAutofit fontScale="77500" lnSpcReduction="20000"/>
          </a:bodyPr>
          <a:lstStyle/>
          <a:p>
            <a:r>
              <a:rPr lang="ru-RU" sz="115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джеймс</a:t>
            </a:r>
            <a:r>
              <a:rPr lang="ru-RU" sz="1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115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Кэмерон</a:t>
            </a:r>
            <a:endParaRPr lang="ru-RU" sz="239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4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7"/>
          </a:xfrm>
        </p:spPr>
        <p:txBody>
          <a:bodyPr>
            <a:noAutofit/>
          </a:bodyPr>
          <a:lstStyle/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маленькие дверцы весь мир входит. Что это такое?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3492" name="Picture 4" descr="http://www.strana-sovetov.com/images/stories/tip/beauty/greasy-luster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1444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4514" name="Picture 2" descr="Картинка 163 из 4526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118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2664296"/>
          </a:xfrm>
        </p:spPr>
        <p:txBody>
          <a:bodyPr>
            <a:normAutofit fontScale="85000" lnSpcReduction="20000"/>
          </a:bodyPr>
          <a:lstStyle/>
          <a:p>
            <a:r>
              <a:rPr lang="ru-RU" sz="2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глаза</a:t>
            </a:r>
            <a:endParaRPr lang="ru-RU" sz="115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5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277688" y="1600200"/>
            <a:ext cx="8686800" cy="5069160"/>
          </a:xfrm>
        </p:spPr>
        <p:txBody>
          <a:bodyPr>
            <a:noAutofit/>
          </a:bodyPr>
          <a:lstStyle/>
          <a:p>
            <a:pPr lvl="0"/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Факт, что если нет перемещения, то работа механическая равна нулю. Значит и затраты механической энергии отсутствуют. Почему же штангисты в половине случаев не могут удержать неподвижно уже поднятую штангу положенные 3 секунды?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Картинка 34 из 578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88232" y="0"/>
            <a:ext cx="4788024" cy="68892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968552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</a:rPr>
              <a:t>Потому что мышцы вибрируют</a:t>
            </a:r>
          </a:p>
          <a:p>
            <a:pPr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	</a:t>
            </a:r>
          </a:p>
          <a:p>
            <a:pPr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	</a:t>
            </a:r>
            <a:r>
              <a:rPr lang="ru-RU" sz="4000" b="1" dirty="0" smtClean="0">
                <a:solidFill>
                  <a:srgbClr val="0070C0"/>
                </a:solidFill>
              </a:rPr>
              <a:t>И за 3 секунды штангист поднимает ее на 3 метра, совершая огромную работу.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6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Назовите самое молодое государство мира и год его возникновения на политической карте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  <a:endParaRPr lang="ru-RU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0418" name="Picture 2" descr="Картинка 1 из 1686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279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3"/>
            <a:ext cx="8229600" cy="2088232"/>
          </a:xfrm>
        </p:spPr>
        <p:txBody>
          <a:bodyPr>
            <a:normAutofit/>
          </a:bodyPr>
          <a:lstStyle/>
          <a:p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Южный Судан - июль 2012г</a:t>
            </a:r>
            <a:endParaRPr lang="ru-RU" sz="8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7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Autofit/>
          </a:bodyPr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60-х годах в науке появилось новое направление - бионика. Цель этой науки- решение инженерных и технических задач на основе изучения структуры и жизнедеятельности живых организмов. Сегодня мы все пользуемся застежкой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 молнией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 Каков природный аналог этой застежки?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66562" name="Picture 2" descr="http://en.wikivisual.com/images/4/48/A_single_white_feather_closeu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5148064" cy="68573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2664296"/>
          </a:xfrm>
        </p:spPr>
        <p:txBody>
          <a:bodyPr>
            <a:noAutofit/>
          </a:bodyPr>
          <a:lstStyle/>
          <a:p>
            <a:r>
              <a:rPr lang="ru-RU" sz="199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перо</a:t>
            </a:r>
            <a:endParaRPr lang="ru-RU" sz="413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8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3068960"/>
            <a:ext cx="8229600" cy="936104"/>
          </a:xfrm>
        </p:spPr>
        <p:txBody>
          <a:bodyPr>
            <a:noAutofit/>
          </a:bodyPr>
          <a:lstStyle/>
          <a:p>
            <a:pPr lvl="0"/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Что Архимед понял в ванной?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Картинка 2 из 65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872039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47260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Понял, что по объему вытесненной воды можно точно измерить объем самого тела, какой формы бы оно ни было.</a:t>
            </a:r>
          </a:p>
          <a:p>
            <a:pPr>
              <a:buNone/>
            </a:pPr>
            <a:r>
              <a:rPr lang="ru-RU" sz="4000" b="1" dirty="0" smtClean="0">
                <a:solidFill>
                  <a:srgbClr val="0070C0"/>
                </a:solidFill>
              </a:rPr>
              <a:t>	</a:t>
            </a:r>
          </a:p>
          <a:p>
            <a:pPr>
              <a:buNone/>
            </a:pPr>
            <a:r>
              <a:rPr lang="ru-RU" sz="4000" b="1" dirty="0" smtClean="0">
                <a:solidFill>
                  <a:srgbClr val="0070C0"/>
                </a:solidFill>
              </a:rPr>
              <a:t>	А зная массу, можно было бы определить плотность и понять чистое золото или нет.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9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Назовите </a:t>
            </a:r>
            <a:r>
              <a:rPr lang="ru-RU" sz="6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отрасли "авангардной тройки</a:t>
            </a:r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"</a:t>
            </a:r>
            <a:endParaRPr lang="ru-RU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7346" name="Picture 2" descr="http://www.vsluh.ru/system/post_images/original/231/231864/%D1%8D%D0%BB%D0%B5%D0%BA%D1%82%D1%80%D0%BE%D1%8D%D0%BD%D0%B5%D1%80%D0%B3%D0%B5%D1%82%D0%B8%D0%BA%D0%B0%20www.rosbalt.ru.jpg?13111536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8370" name="Picture 2" descr="Картинка 3 из 10300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9394" name="Picture 2" descr="Картинка 17 из 11246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5"/>
            <a:ext cx="8229600" cy="2952328"/>
          </a:xfrm>
        </p:spPr>
        <p:txBody>
          <a:bodyPr>
            <a:normAutofit fontScale="92500" lnSpcReduction="20000"/>
          </a:bodyPr>
          <a:lstStyle/>
          <a:p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электроэнергетика, машиностроение, химическая промышленность</a:t>
            </a:r>
            <a:endParaRPr lang="ru-RU" sz="8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10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>
            <a:noAutofit/>
          </a:bodyPr>
          <a:lstStyle/>
          <a:p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Кожное сало делает кожу эластичной и  защищает ее от проникновения воды и других жидкостей. Почему сало, вырабатываемое желёзами кожи время от времени надо удалять?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7586" name="Picture 2" descr="Картинка 3 из 6380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35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8610" name="Picture 2" descr="http://www.conec-sveta.ru/img/mikrob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1944216"/>
          </a:xfrm>
        </p:spPr>
        <p:txBody>
          <a:bodyPr>
            <a:normAutofit fontScale="85000" lnSpcReduction="10000"/>
          </a:bodyPr>
          <a:lstStyle/>
          <a:p>
            <a:r>
              <a:rPr lang="ru-RU" sz="13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микробы</a:t>
            </a:r>
            <a:endParaRPr lang="ru-RU" sz="115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9752" y="5949280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В каждом из нас живут два кг микробов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11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2132857"/>
            <a:ext cx="8229600" cy="2376264"/>
          </a:xfrm>
        </p:spPr>
        <p:txBody>
          <a:bodyPr>
            <a:noAutofit/>
          </a:bodyPr>
          <a:lstStyle/>
          <a:p>
            <a:pPr lvl="0"/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Что одинаковое у всех свободно падающих тел у поверхности Земли?</a:t>
            </a:r>
          </a:p>
          <a:p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9154" name="Picture 2" descr="http://novmysl.finam.ru/Mechanics/galileo_PisaExp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0"/>
            <a:ext cx="435483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Ускорение</a:t>
            </a:r>
          </a:p>
          <a:p>
            <a:pPr>
              <a:buNone/>
            </a:pPr>
            <a:r>
              <a:rPr lang="ru-RU" sz="6000" b="1" dirty="0" smtClean="0">
                <a:solidFill>
                  <a:srgbClr val="0070C0"/>
                </a:solidFill>
              </a:rPr>
              <a:t>	Свободного падения</a:t>
            </a:r>
            <a:endParaRPr lang="ru-RU" sz="6000" b="1" dirty="0">
              <a:solidFill>
                <a:srgbClr val="0070C0"/>
              </a:solidFill>
            </a:endParaRPr>
          </a:p>
        </p:txBody>
      </p:sp>
      <p:pic>
        <p:nvPicPr>
          <p:cNvPr id="11268" name="Picture 4" descr="Картинка 76 из 245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005064"/>
            <a:ext cx="1874119" cy="2441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12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"Старой дамой" называют ее современные коренные жители. Но к ней тянет, словно магнитом. Ее рождение вызывало бурю негодований. Сегодня это самый знаменитый символ города. О каком сооружении идет речь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6322" name="Picture 2" descr="Картинка 19 из 1437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451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1656183"/>
          </a:xfrm>
        </p:spPr>
        <p:txBody>
          <a:bodyPr>
            <a:normAutofit/>
          </a:bodyPr>
          <a:lstStyle/>
          <a:p>
            <a:r>
              <a:rPr lang="ru-RU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Эйфелева башня</a:t>
            </a:r>
            <a:endParaRPr lang="ru-RU" sz="115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13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1492 году папе римскому Иннокентию v11 с целью омоложения дали выпить кровь, взятую от трех десятилетних мальчиков. Могло ли это заменить ему 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переливание 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крови?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5538" name="Picture 2" descr="http://media-1.web.britannica.com/eb-media/91/127491-050-4345C1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59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1656183"/>
          </a:xfrm>
        </p:spPr>
        <p:txBody>
          <a:bodyPr>
            <a:normAutofit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Не помогло</a:t>
            </a:r>
            <a:endParaRPr lang="ru-RU" sz="199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14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Привести пример или продемонстрировать, когда у тела отрицательный вес.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0178" name="Picture 2" descr="Картинка 1 из 5560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Картинка 9 из 537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451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92500"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Вес-это сила, с которой тело давит на опору.</a:t>
            </a:r>
          </a:p>
          <a:p>
            <a:r>
              <a:rPr lang="ru-RU" sz="4000" b="1" dirty="0" smtClean="0">
                <a:solidFill>
                  <a:srgbClr val="C00000"/>
                </a:solidFill>
              </a:rPr>
              <a:t>Если тело давит не вниз, а вверх – то вес отрицательный.</a:t>
            </a:r>
          </a:p>
          <a:p>
            <a:r>
              <a:rPr lang="ru-RU" sz="4000" b="1" dirty="0" smtClean="0">
                <a:solidFill>
                  <a:srgbClr val="0070C0"/>
                </a:solidFill>
              </a:rPr>
              <a:t>1. Мертвая петля</a:t>
            </a:r>
          </a:p>
          <a:p>
            <a:r>
              <a:rPr lang="ru-RU" sz="4000" b="1" dirty="0" smtClean="0">
                <a:solidFill>
                  <a:srgbClr val="0070C0"/>
                </a:solidFill>
              </a:rPr>
              <a:t>2. Когда всплывает</a:t>
            </a:r>
          </a:p>
          <a:p>
            <a:r>
              <a:rPr lang="ru-RU" sz="4000" b="1" dirty="0" smtClean="0">
                <a:solidFill>
                  <a:srgbClr val="0070C0"/>
                </a:solidFill>
              </a:rPr>
              <a:t>3. </a:t>
            </a:r>
            <a:r>
              <a:rPr lang="ru-RU" sz="4000" b="1" dirty="0" smtClean="0">
                <a:solidFill>
                  <a:srgbClr val="0070C0"/>
                </a:solidFill>
              </a:rPr>
              <a:t>если тело заставить двигаться вниз с</a:t>
            </a:r>
            <a:r>
              <a:rPr lang="ru-RU" sz="4000" b="1" dirty="0" smtClean="0">
                <a:solidFill>
                  <a:srgbClr val="0070C0"/>
                </a:solidFill>
              </a:rPr>
              <a:t> </a:t>
            </a:r>
            <a:r>
              <a:rPr lang="ru-RU" sz="4000" b="1" dirty="0" smtClean="0">
                <a:solidFill>
                  <a:srgbClr val="0070C0"/>
                </a:solidFill>
              </a:rPr>
              <a:t>ускорением больше </a:t>
            </a:r>
            <a:r>
              <a:rPr lang="en-US" sz="4000" b="1" dirty="0" smtClean="0">
                <a:solidFill>
                  <a:srgbClr val="0070C0"/>
                </a:solidFill>
              </a:rPr>
              <a:t>g=9,8 </a:t>
            </a:r>
            <a:r>
              <a:rPr lang="ru-RU" sz="4000" b="1" dirty="0" smtClean="0">
                <a:solidFill>
                  <a:srgbClr val="0070C0"/>
                </a:solidFill>
              </a:rPr>
              <a:t>м\с</a:t>
            </a:r>
            <a:r>
              <a:rPr lang="ru-RU" sz="4000" b="1" baseline="30000" dirty="0" smtClean="0">
                <a:solidFill>
                  <a:srgbClr val="0070C0"/>
                </a:solidFill>
              </a:rPr>
              <a:t>2</a:t>
            </a:r>
          </a:p>
          <a:p>
            <a:pPr>
              <a:buNone/>
            </a:pPr>
            <a:endParaRPr lang="ru-RU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15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Autofit/>
          </a:bodyPr>
          <a:lstStyle/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Как 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называется море, берегами которого является не суша, а большие морские течения, которые движутся по часовой стрелке? 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6" name="Picture 2" descr="Картинка 3 из 233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451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3252" name="Picture 4" descr="Картинка 27 из 233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Саргассово</a:t>
            </a:r>
            <a:endParaRPr lang="ru-RU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16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Назовите географические объекты на карте Российской Федерации , связанные с именем </a:t>
            </a:r>
            <a:r>
              <a:rPr lang="ru-RU" sz="4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Витуса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Беринга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4" name="Picture 2" descr="Картинка 2 из 484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Картинка 12 из 312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756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Берингов пролив, Берингово море и Командорские острова</a:t>
            </a:r>
            <a:endParaRPr lang="ru-RU" sz="9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17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2</a:t>
            </a: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2</a:t>
            </a: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517</Words>
  <Application>Microsoft Office PowerPoint</Application>
  <PresentationFormat>Экран (4:3)</PresentationFormat>
  <Paragraphs>65</Paragraphs>
  <Slides>60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Тема Office</vt:lpstr>
      <vt:lpstr>Брейн-ринг</vt:lpstr>
      <vt:lpstr>Вопрос 1</vt:lpstr>
      <vt:lpstr>Слайд 3</vt:lpstr>
      <vt:lpstr>Слайд 4</vt:lpstr>
      <vt:lpstr>Слайд 5</vt:lpstr>
      <vt:lpstr>Вопрос 2</vt:lpstr>
      <vt:lpstr>Слайд 7</vt:lpstr>
      <vt:lpstr>Слайд 8</vt:lpstr>
      <vt:lpstr>Вопрос 3</vt:lpstr>
      <vt:lpstr>Слайд 10</vt:lpstr>
      <vt:lpstr>Слайд 11</vt:lpstr>
      <vt:lpstr>Вопрос 4</vt:lpstr>
      <vt:lpstr>Слайд 13</vt:lpstr>
      <vt:lpstr>Слайд 14</vt:lpstr>
      <vt:lpstr>Слайд 15</vt:lpstr>
      <vt:lpstr>Вопрос 5</vt:lpstr>
      <vt:lpstr>Слайд 17</vt:lpstr>
      <vt:lpstr>Слайд 18</vt:lpstr>
      <vt:lpstr>Вопрос 6</vt:lpstr>
      <vt:lpstr>Слайд 20</vt:lpstr>
      <vt:lpstr>Слайд 21</vt:lpstr>
      <vt:lpstr>Вопрос 7</vt:lpstr>
      <vt:lpstr>Слайд 23</vt:lpstr>
      <vt:lpstr>Слайд 24</vt:lpstr>
      <vt:lpstr>Вопрос 8</vt:lpstr>
      <vt:lpstr>Слайд 26</vt:lpstr>
      <vt:lpstr>Слайд 27</vt:lpstr>
      <vt:lpstr>Вопрос 9</vt:lpstr>
      <vt:lpstr>Слайд 29</vt:lpstr>
      <vt:lpstr>Слайд 30</vt:lpstr>
      <vt:lpstr>Слайд 31</vt:lpstr>
      <vt:lpstr>Слайд 32</vt:lpstr>
      <vt:lpstr>Вопрос 10</vt:lpstr>
      <vt:lpstr>Слайд 34</vt:lpstr>
      <vt:lpstr>Слайд 35</vt:lpstr>
      <vt:lpstr>Слайд 36</vt:lpstr>
      <vt:lpstr>Вопрос 11</vt:lpstr>
      <vt:lpstr>Слайд 38</vt:lpstr>
      <vt:lpstr>Слайд 39</vt:lpstr>
      <vt:lpstr>Вопрос 12</vt:lpstr>
      <vt:lpstr>Слайд 41</vt:lpstr>
      <vt:lpstr>Слайд 42</vt:lpstr>
      <vt:lpstr>Вопрос 13</vt:lpstr>
      <vt:lpstr>Слайд 44</vt:lpstr>
      <vt:lpstr>Слайд 45</vt:lpstr>
      <vt:lpstr>Вопрос 14</vt:lpstr>
      <vt:lpstr>Слайд 47</vt:lpstr>
      <vt:lpstr>Слайд 48</vt:lpstr>
      <vt:lpstr>Слайд 49</vt:lpstr>
      <vt:lpstr>Вопрос 15</vt:lpstr>
      <vt:lpstr>Слайд 51</vt:lpstr>
      <vt:lpstr>Слайд 52</vt:lpstr>
      <vt:lpstr>Слайд 53</vt:lpstr>
      <vt:lpstr>Вопрос 16</vt:lpstr>
      <vt:lpstr>Слайд 55</vt:lpstr>
      <vt:lpstr>Слайд 56</vt:lpstr>
      <vt:lpstr>Слайд 57</vt:lpstr>
      <vt:lpstr>Вопрос 17</vt:lpstr>
      <vt:lpstr>Вопрос 2</vt:lpstr>
      <vt:lpstr>Вопрос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Брейн-ринг</dc:title>
  <dc:creator>Антонио</dc:creator>
  <cp:lastModifiedBy>Антонио</cp:lastModifiedBy>
  <cp:revision>76</cp:revision>
  <dcterms:created xsi:type="dcterms:W3CDTF">2012-03-28T16:03:08Z</dcterms:created>
  <dcterms:modified xsi:type="dcterms:W3CDTF">2012-04-10T09:57:01Z</dcterms:modified>
</cp:coreProperties>
</file>